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61" r:id="rId4"/>
    <p:sldId id="263" r:id="rId5"/>
    <p:sldId id="259" r:id="rId6"/>
    <p:sldId id="260" r:id="rId7"/>
    <p:sldId id="264" r:id="rId8"/>
    <p:sldId id="262" r:id="rId9"/>
    <p:sldId id="265" r:id="rId10"/>
    <p:sldId id="266" r:id="rId11"/>
    <p:sldId id="258" r:id="rId12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22" autoAdjust="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28" name="Tijdelijke aanduiding voor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3B6F3-8CF7-4431-B14D-8086AECB4868}" type="datetimeFigureOut">
              <a:rPr lang="nl-NL" smtClean="0"/>
              <a:t>8-12-2019</a:t>
            </a:fld>
            <a:endParaRPr lang="nl-NL"/>
          </a:p>
        </p:txBody>
      </p:sp>
      <p:sp>
        <p:nvSpPr>
          <p:cNvPr id="17" name="Tijdelijke aanduiding voor voettekst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29" name="Tijdelijke aanduiding voor dianumm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9FE6D-9D3A-414A-84DD-E1F1401F872C}" type="slidenum">
              <a:rPr lang="nl-NL" smtClean="0"/>
              <a:t>‹nr.›</a:t>
            </a:fld>
            <a:endParaRPr lang="nl-NL"/>
          </a:p>
        </p:txBody>
      </p:sp>
      <p:sp>
        <p:nvSpPr>
          <p:cNvPr id="9" name="Ondertitel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nl-NL" smtClean="0"/>
              <a:t>Klik om de ondertitelstijl van het model te bewerken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3B6F3-8CF7-4431-B14D-8086AECB4868}" type="datetimeFigureOut">
              <a:rPr lang="nl-NL" smtClean="0"/>
              <a:t>8-12-2019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9FE6D-9D3A-414A-84DD-E1F1401F872C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3B6F3-8CF7-4431-B14D-8086AECB4868}" type="datetimeFigureOut">
              <a:rPr lang="nl-NL" smtClean="0"/>
              <a:t>8-12-2019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9FE6D-9D3A-414A-84DD-E1F1401F872C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3B6F3-8CF7-4431-B14D-8086AECB4868}" type="datetimeFigureOut">
              <a:rPr lang="nl-NL" smtClean="0"/>
              <a:t>8-12-2019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9FE6D-9D3A-414A-84DD-E1F1401F872C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3B6F3-8CF7-4431-B14D-8086AECB4868}" type="datetimeFigureOut">
              <a:rPr lang="nl-NL" smtClean="0"/>
              <a:t>8-12-2019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8DF9FE6D-9D3A-414A-84DD-E1F1401F872C}" type="slidenum">
              <a:rPr lang="nl-NL" smtClean="0"/>
              <a:t>‹nr.›</a:t>
            </a:fld>
            <a:endParaRPr lang="nl-N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3B6F3-8CF7-4431-B14D-8086AECB4868}" type="datetimeFigureOut">
              <a:rPr lang="nl-NL" smtClean="0"/>
              <a:t>8-12-2019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9FE6D-9D3A-414A-84DD-E1F1401F872C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3B6F3-8CF7-4431-B14D-8086AECB4868}" type="datetimeFigureOut">
              <a:rPr lang="nl-NL" smtClean="0"/>
              <a:t>8-12-2019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9FE6D-9D3A-414A-84DD-E1F1401F872C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3B6F3-8CF7-4431-B14D-8086AECB4868}" type="datetimeFigureOut">
              <a:rPr lang="nl-NL" smtClean="0"/>
              <a:t>8-12-2019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9FE6D-9D3A-414A-84DD-E1F1401F872C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3B6F3-8CF7-4431-B14D-8086AECB4868}" type="datetimeFigureOut">
              <a:rPr lang="nl-NL" smtClean="0"/>
              <a:t>8-12-2019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9FE6D-9D3A-414A-84DD-E1F1401F872C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3B6F3-8CF7-4431-B14D-8086AECB4868}" type="datetimeFigureOut">
              <a:rPr lang="nl-NL" smtClean="0"/>
              <a:t>8-12-2019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9FE6D-9D3A-414A-84DD-E1F1401F872C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nl-NL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Klik op het pictogram als u een afbeelding wilt toevoegen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3B6F3-8CF7-4431-B14D-8086AECB4868}" type="datetimeFigureOut">
              <a:rPr lang="nl-NL" smtClean="0"/>
              <a:t>8-12-2019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9FE6D-9D3A-414A-84DD-E1F1401F872C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jdelijke aanduiding voor titel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13" name="Tijdelijke aanduiding voor tekst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nl-NL" smtClean="0"/>
              <a:t>Klik om de modelstijlen te bewerken</a:t>
            </a:r>
          </a:p>
          <a:p>
            <a:pPr lvl="1" eaLnBrk="1" latinLnBrk="0" hangingPunct="1"/>
            <a:r>
              <a:rPr kumimoji="0" lang="nl-NL" smtClean="0"/>
              <a:t>Tweede niveau</a:t>
            </a:r>
          </a:p>
          <a:p>
            <a:pPr lvl="2" eaLnBrk="1" latinLnBrk="0" hangingPunct="1"/>
            <a:r>
              <a:rPr kumimoji="0" lang="nl-NL" smtClean="0"/>
              <a:t>Derde niveau</a:t>
            </a:r>
          </a:p>
          <a:p>
            <a:pPr lvl="3" eaLnBrk="1" latinLnBrk="0" hangingPunct="1"/>
            <a:r>
              <a:rPr kumimoji="0" lang="nl-NL" smtClean="0"/>
              <a:t>Vierde niveau</a:t>
            </a:r>
          </a:p>
          <a:p>
            <a:pPr lvl="4" eaLnBrk="1" latinLnBrk="0" hangingPunct="1"/>
            <a:r>
              <a:rPr kumimoji="0" lang="nl-NL" smtClean="0"/>
              <a:t>Vijfde niveau</a:t>
            </a:r>
            <a:endParaRPr kumimoji="0" lang="en-US"/>
          </a:p>
        </p:txBody>
      </p:sp>
      <p:sp>
        <p:nvSpPr>
          <p:cNvPr id="14" name="Tijdelijke aanduiding voor datum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163B6F3-8CF7-4431-B14D-8086AECB4868}" type="datetimeFigureOut">
              <a:rPr lang="nl-NL" smtClean="0"/>
              <a:t>8-12-2019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23" name="Tijdelijke aanduiding voor dianumm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DF9FE6D-9D3A-414A-84DD-E1F1401F872C}" type="slidenum">
              <a:rPr lang="nl-NL" smtClean="0"/>
              <a:t>‹nr.›</a:t>
            </a:fld>
            <a:endParaRPr lang="nl-N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zoom.nl/foto/macro/margriet-anders-3.2308466.html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13" Type="http://schemas.openxmlformats.org/officeDocument/2006/relationships/image" Target="../media/image21.jpeg"/><Relationship Id="rId3" Type="http://schemas.openxmlformats.org/officeDocument/2006/relationships/image" Target="../media/image14.jpeg"/><Relationship Id="rId7" Type="http://schemas.openxmlformats.org/officeDocument/2006/relationships/image" Target="../media/image17.jpeg"/><Relationship Id="rId12" Type="http://schemas.microsoft.com/office/2007/relationships/hdphoto" Target="../media/hdphoto3.wdp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11" Type="http://schemas.openxmlformats.org/officeDocument/2006/relationships/image" Target="../media/image20.jpeg"/><Relationship Id="rId5" Type="http://schemas.openxmlformats.org/officeDocument/2006/relationships/image" Target="../media/image16.jpeg"/><Relationship Id="rId10" Type="http://schemas.microsoft.com/office/2007/relationships/hdphoto" Target="../media/hdphoto2.wdp"/><Relationship Id="rId4" Type="http://schemas.openxmlformats.org/officeDocument/2006/relationships/image" Target="../media/image15.jpeg"/><Relationship Id="rId9" Type="http://schemas.openxmlformats.org/officeDocument/2006/relationships/image" Target="../media/image19.jpeg"/><Relationship Id="rId14" Type="http://schemas.microsoft.com/office/2007/relationships/hdphoto" Target="../media/hdphoto4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ww.digifotostarter.nl/sites/default/files/styles/keyvisual/public/black-1175217_1280.jpg?itok=EhmBMu0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599059"/>
            <a:ext cx="7632848" cy="3245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fbeelding 3" descr="https://assets.zoom.nl/thumbnails/748x748/9/0/90401c818013b3a130efc51dc561fb94.jpg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1451409"/>
            <a:ext cx="4752528" cy="360040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High Key versus Low Key</a:t>
            </a:r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>
          <a:xfrm>
            <a:off x="4932040" y="5589240"/>
            <a:ext cx="3693096" cy="349499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nl-NL" dirty="0" smtClean="0"/>
              <a:t>En ook nog zelf ervaren…</a:t>
            </a: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93467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High Key versus Low Key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Praktijk:</a:t>
            </a:r>
          </a:p>
          <a:p>
            <a:endParaRPr lang="nl-NL" dirty="0"/>
          </a:p>
          <a:p>
            <a:r>
              <a:rPr lang="nl-NL" dirty="0" smtClean="0"/>
              <a:t>Maak de opstellingen en fotografeer</a:t>
            </a:r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1642783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Voorbeelden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4335" y="1539175"/>
            <a:ext cx="2149916" cy="1840925"/>
          </a:xfr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3448300"/>
            <a:ext cx="2174076" cy="1449223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3156" y="3717032"/>
            <a:ext cx="1984994" cy="2996952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68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0571" y="3904102"/>
            <a:ext cx="2398871" cy="2398871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1362785"/>
            <a:ext cx="1569498" cy="2354247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1362784"/>
            <a:ext cx="2174076" cy="1980745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2750"/>
                    </a14:imgEffect>
                    <a14:imgEffect>
                      <a14:saturation sat="0"/>
                    </a14:imgEffect>
                    <a14:imgEffect>
                      <a14:brightnessContrast bright="1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1342673"/>
            <a:ext cx="1889185" cy="2830239"/>
          </a:xfrm>
          <a:prstGeom prst="rect">
            <a:avLst/>
          </a:prstGeom>
        </p:spPr>
      </p:pic>
      <p:pic>
        <p:nvPicPr>
          <p:cNvPr id="13" name="Afbeelding 12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5000"/>
                    </a14:imgEffect>
                    <a14:imgEffect>
                      <a14:brightnessContrast bright="18000" contrast="-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405" y="5035864"/>
            <a:ext cx="2164183" cy="1440078"/>
          </a:xfrm>
          <a:prstGeom prst="rect">
            <a:avLst/>
          </a:prstGeom>
        </p:spPr>
      </p:pic>
      <p:pic>
        <p:nvPicPr>
          <p:cNvPr id="14" name="Afbeelding 13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contrast="-2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9228" y="4293095"/>
            <a:ext cx="1454322" cy="2182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074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High Key versus Low Key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High Key:</a:t>
            </a:r>
          </a:p>
          <a:p>
            <a:pPr lvl="1"/>
            <a:r>
              <a:rPr lang="nl-NL" dirty="0" smtClean="0"/>
              <a:t>Zoveel mogelijk licht op de achtergrond</a:t>
            </a:r>
          </a:p>
          <a:p>
            <a:pPr lvl="1"/>
            <a:r>
              <a:rPr lang="nl-NL" dirty="0" smtClean="0"/>
              <a:t>Onderwerp alleen van voren belicht</a:t>
            </a:r>
          </a:p>
          <a:p>
            <a:pPr lvl="1"/>
            <a:r>
              <a:rPr lang="nl-NL" dirty="0" smtClean="0"/>
              <a:t>Weinig contrast</a:t>
            </a:r>
            <a:br>
              <a:rPr lang="nl-NL" dirty="0" smtClean="0"/>
            </a:br>
            <a:endParaRPr lang="nl-NL" dirty="0" smtClean="0"/>
          </a:p>
          <a:p>
            <a:r>
              <a:rPr lang="nl-NL" dirty="0" smtClean="0"/>
              <a:t>Low Key:</a:t>
            </a:r>
          </a:p>
          <a:p>
            <a:pPr lvl="1"/>
            <a:r>
              <a:rPr lang="nl-NL" dirty="0" smtClean="0"/>
              <a:t>Zo weinig mogelijk licht op de achtergrond</a:t>
            </a:r>
          </a:p>
          <a:p>
            <a:pPr lvl="1"/>
            <a:r>
              <a:rPr lang="nl-NL" dirty="0" smtClean="0"/>
              <a:t>Onderwerp opzij of van voren belicht</a:t>
            </a:r>
          </a:p>
          <a:p>
            <a:pPr lvl="1"/>
            <a:r>
              <a:rPr lang="nl-NL" dirty="0" smtClean="0"/>
              <a:t>Groot contrast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56616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High Key versus Low Key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Histogram:</a:t>
            </a:r>
          </a:p>
          <a:p>
            <a:pPr lvl="1"/>
            <a:r>
              <a:rPr lang="nl-NL" dirty="0" smtClean="0"/>
              <a:t>onderbelicht of juist overbelicht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39" y="4797152"/>
            <a:ext cx="7774751" cy="1561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076" y="2857498"/>
            <a:ext cx="2330518" cy="1474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857496"/>
            <a:ext cx="2055291" cy="1474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1141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High Key versus Low Key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High Key, opstellingen licht (4 flitsers):</a:t>
            </a:r>
          </a:p>
          <a:p>
            <a:pPr marL="137160" indent="0">
              <a:buNone/>
            </a:pPr>
            <a:endParaRPr lang="nl-NL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396436"/>
            <a:ext cx="4547202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368176"/>
            <a:ext cx="3083991" cy="3268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8549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High Key versus Low Key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High Key, opstellingen licht (2 flitsers):</a:t>
            </a:r>
          </a:p>
          <a:p>
            <a:pPr marL="137160" indent="0">
              <a:buNone/>
            </a:pPr>
            <a:endParaRPr lang="nl-NL" dirty="0" smtClean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420888"/>
            <a:ext cx="4870127" cy="36770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5275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High Key versus Low Key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High Key, zonder flitsers: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348880"/>
            <a:ext cx="3971015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6954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High Key versus Low Key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Low Key, mogelijke opstelling licht: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420888"/>
            <a:ext cx="3690410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420888"/>
            <a:ext cx="3932475" cy="4161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5188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High Key versus Low Key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High Key:</a:t>
            </a:r>
          </a:p>
          <a:p>
            <a:pPr lvl="1"/>
            <a:r>
              <a:rPr lang="nl-NL" dirty="0" smtClean="0"/>
              <a:t>Achtergrond wit of lichtgrijs</a:t>
            </a:r>
          </a:p>
          <a:p>
            <a:pPr lvl="1"/>
            <a:r>
              <a:rPr lang="nl-NL" dirty="0" smtClean="0"/>
              <a:t>Achtergrondbelichting instellen </a:t>
            </a:r>
          </a:p>
          <a:p>
            <a:pPr lvl="1"/>
            <a:r>
              <a:rPr lang="nl-NL" dirty="0" smtClean="0"/>
              <a:t>Model of onderwerp tussen belichtingsbronnen</a:t>
            </a:r>
          </a:p>
          <a:p>
            <a:pPr lvl="1"/>
            <a:r>
              <a:rPr lang="nl-NL" dirty="0" smtClean="0"/>
              <a:t>Voorgrondbelichting</a:t>
            </a:r>
          </a:p>
          <a:p>
            <a:r>
              <a:rPr lang="nl-NL" dirty="0" smtClean="0"/>
              <a:t>Low Key:</a:t>
            </a:r>
          </a:p>
          <a:p>
            <a:pPr lvl="1"/>
            <a:r>
              <a:rPr lang="nl-NL" dirty="0" smtClean="0"/>
              <a:t>Achtergrond zwart of donker</a:t>
            </a:r>
          </a:p>
          <a:p>
            <a:pPr lvl="1"/>
            <a:r>
              <a:rPr lang="nl-NL" dirty="0" smtClean="0"/>
              <a:t>Model of onderwerp op voldoende afstand</a:t>
            </a:r>
          </a:p>
          <a:p>
            <a:pPr lvl="1"/>
            <a:r>
              <a:rPr lang="nl-NL" dirty="0" smtClean="0"/>
              <a:t>Zij- of voorgrondbelichting instellen</a:t>
            </a:r>
          </a:p>
          <a:p>
            <a:pPr lvl="1"/>
            <a:r>
              <a:rPr lang="nl-NL" dirty="0" smtClean="0"/>
              <a:t>Eventueel haarlicht </a:t>
            </a:r>
            <a:r>
              <a:rPr lang="nl-NL" dirty="0" smtClean="0"/>
              <a:t>(stop minder belicht)</a:t>
            </a:r>
            <a:endParaRPr lang="nl-NL" dirty="0" smtClean="0"/>
          </a:p>
          <a:p>
            <a:pPr marL="585216" lvl="1" indent="0">
              <a:buNone/>
            </a:pPr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3908650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High Key versus Low Key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Nabewerking mogelijkheden:</a:t>
            </a:r>
          </a:p>
          <a:p>
            <a:r>
              <a:rPr lang="nl-NL" dirty="0" smtClean="0"/>
              <a:t>High </a:t>
            </a:r>
            <a:r>
              <a:rPr lang="nl-NL" dirty="0" smtClean="0"/>
              <a:t>Key</a:t>
            </a:r>
            <a:r>
              <a:rPr lang="nl-NL" dirty="0" smtClean="0"/>
              <a:t>: </a:t>
            </a:r>
          </a:p>
          <a:p>
            <a:pPr lvl="1"/>
            <a:r>
              <a:rPr lang="nl-NL" dirty="0" smtClean="0"/>
              <a:t>Eventueel omzetten </a:t>
            </a:r>
            <a:r>
              <a:rPr lang="nl-NL" dirty="0" err="1" smtClean="0"/>
              <a:t>Zwart/Wit</a:t>
            </a:r>
            <a:endParaRPr lang="nl-NL" dirty="0" smtClean="0"/>
          </a:p>
          <a:p>
            <a:pPr lvl="1"/>
            <a:r>
              <a:rPr lang="nl-NL" dirty="0" smtClean="0"/>
              <a:t>Verlagen contrast</a:t>
            </a:r>
          </a:p>
          <a:p>
            <a:pPr lvl="1"/>
            <a:r>
              <a:rPr lang="nl-NL" dirty="0" smtClean="0"/>
              <a:t>Achtergrond aanpassen</a:t>
            </a:r>
            <a:endParaRPr lang="nl-NL" dirty="0" smtClean="0"/>
          </a:p>
          <a:p>
            <a:r>
              <a:rPr lang="nl-NL" dirty="0" smtClean="0"/>
              <a:t>Low Key</a:t>
            </a:r>
            <a:r>
              <a:rPr lang="nl-NL" dirty="0" smtClean="0"/>
              <a:t>:</a:t>
            </a:r>
          </a:p>
          <a:p>
            <a:pPr lvl="1"/>
            <a:r>
              <a:rPr lang="nl-NL" dirty="0" smtClean="0"/>
              <a:t>Eventueel verzadiging op -100 (ZW)</a:t>
            </a:r>
          </a:p>
          <a:p>
            <a:pPr lvl="1"/>
            <a:r>
              <a:rPr lang="nl-NL" dirty="0" smtClean="0"/>
              <a:t>Verhogen contrast</a:t>
            </a:r>
          </a:p>
          <a:p>
            <a:pPr lvl="1"/>
            <a:r>
              <a:rPr lang="nl-NL" dirty="0" smtClean="0"/>
              <a:t>Snijden voor de achtergrond </a:t>
            </a:r>
            <a:endParaRPr lang="nl-NL" dirty="0" smtClean="0"/>
          </a:p>
          <a:p>
            <a:pPr lvl="1"/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2611600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oppunt">
  <a:themeElements>
    <a:clrScheme name="Toppunt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Toppunt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Toppunt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104</TotalTime>
  <Words>186</Words>
  <Application>Microsoft Office PowerPoint</Application>
  <PresentationFormat>Diavoorstelling (4:3)</PresentationFormat>
  <Paragraphs>48</Paragraphs>
  <Slides>11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2" baseType="lpstr">
      <vt:lpstr>Toppunt</vt:lpstr>
      <vt:lpstr>High Key versus Low Key</vt:lpstr>
      <vt:lpstr>High Key versus Low Key</vt:lpstr>
      <vt:lpstr>High Key versus Low Key</vt:lpstr>
      <vt:lpstr>High Key versus Low Key</vt:lpstr>
      <vt:lpstr>High Key versus Low Key</vt:lpstr>
      <vt:lpstr>High Key versus Low Key</vt:lpstr>
      <vt:lpstr>High Key versus Low Key</vt:lpstr>
      <vt:lpstr>High Key versus Low Key</vt:lpstr>
      <vt:lpstr>High Key versus Low Key</vt:lpstr>
      <vt:lpstr>High Key versus Low Key</vt:lpstr>
      <vt:lpstr>Voorbeelden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High Key versus Low Key</dc:title>
  <dc:creator>Rolf</dc:creator>
  <cp:lastModifiedBy>Rolf</cp:lastModifiedBy>
  <cp:revision>11</cp:revision>
  <dcterms:created xsi:type="dcterms:W3CDTF">2019-12-07T12:05:50Z</dcterms:created>
  <dcterms:modified xsi:type="dcterms:W3CDTF">2019-12-08T12:15:15Z</dcterms:modified>
</cp:coreProperties>
</file>