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1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28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05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0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03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9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38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71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16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6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0004-4456-47CF-9A9F-D15701062B10}" type="datetimeFigureOut">
              <a:rPr lang="nl-NL" smtClean="0"/>
              <a:t>12-6-2017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4BE6-F36D-4D8A-B460-12307EEEC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0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Schaduwen en tegenlicht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Vaak een vergeten deel in de fotografie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758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Veel fotografen proberen de schaduw weg te houden uit de foto (flitsen)</a:t>
            </a:r>
          </a:p>
          <a:p>
            <a:r>
              <a:rPr lang="nl-NL" dirty="0" smtClean="0"/>
              <a:t>Maak gebruik van het effect</a:t>
            </a:r>
          </a:p>
          <a:p>
            <a:endParaRPr lang="nl-NL" dirty="0"/>
          </a:p>
        </p:txBody>
      </p:sp>
      <p:pic>
        <p:nvPicPr>
          <p:cNvPr id="6" name="Picture 2" descr="https://encrypted-tbn0.gstatic.com/images?q=tbn:ANd9GcRIwGclRobDa4XcefNhPAu1b4gsRAEgJebiSlfnyktITDhlLctavri_BH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328542" cy="22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2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  <a:endParaRPr lang="nl-NL" dirty="0"/>
          </a:p>
        </p:txBody>
      </p:sp>
      <p:pic>
        <p:nvPicPr>
          <p:cNvPr id="10242" name="Picture 2" descr="Afbeeldingsresultaat voor schaduw fotograf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514351" cy="23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schaduw fotograf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9" y="1600200"/>
            <a:ext cx="37569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5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Schaduw geeft emotie of mogelijke surrealistische beelden</a:t>
            </a:r>
          </a:p>
          <a:p>
            <a:r>
              <a:rPr lang="nl-NL" dirty="0" smtClean="0"/>
              <a:t>Combinatie met onderwerp mogelijk</a:t>
            </a:r>
          </a:p>
          <a:p>
            <a:r>
              <a:rPr lang="nl-NL" dirty="0" smtClean="0"/>
              <a:t>Creatief met schaduw</a:t>
            </a:r>
            <a:endParaRPr lang="nl-NL" dirty="0"/>
          </a:p>
        </p:txBody>
      </p:sp>
      <p:pic>
        <p:nvPicPr>
          <p:cNvPr id="11266" name="Picture 2" descr="Afbeeldingsresultaat voor schaduw fotograf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0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Lichtbron dichtbij geeft grote schaduw</a:t>
            </a:r>
          </a:p>
          <a:p>
            <a:r>
              <a:rPr lang="nl-NL" dirty="0" smtClean="0"/>
              <a:t>Combinatie van kleur en grijs/zwarte schaduw</a:t>
            </a:r>
          </a:p>
          <a:p>
            <a:r>
              <a:rPr lang="nl-NL" dirty="0" smtClean="0"/>
              <a:t>Bewuste keuze voor zwart/wit opnamen (of nabewerking…)</a:t>
            </a:r>
          </a:p>
          <a:p>
            <a:endParaRPr lang="nl-NL" dirty="0"/>
          </a:p>
        </p:txBody>
      </p:sp>
      <p:pic>
        <p:nvPicPr>
          <p:cNvPr id="12290" name="Picture 2" descr="Afbeeldingsresultaat voor schaduw fotograf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153444"/>
            <a:ext cx="228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1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Gewone voorwerpen gebruiken om schaduw te werpen</a:t>
            </a:r>
          </a:p>
          <a:p>
            <a:r>
              <a:rPr lang="nl-NL" dirty="0" smtClean="0"/>
              <a:t>Ook hier geldt weer:</a:t>
            </a:r>
          </a:p>
          <a:p>
            <a:r>
              <a:rPr lang="nl-NL" dirty="0" smtClean="0"/>
              <a:t>Oefenen, oefenen, oefenen…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3314" name="Picture 2" descr="Afbeeldingsresultaat voor schaduw fotograf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635599"/>
            <a:ext cx="3657600" cy="24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3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  <a:endParaRPr lang="nl-NL" dirty="0"/>
          </a:p>
        </p:txBody>
      </p:sp>
      <p:pic>
        <p:nvPicPr>
          <p:cNvPr id="14338" name="Picture 2" descr="Afbeeldingsresultaat voor schaduw fotograf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8304"/>
            <a:ext cx="4038600" cy="22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fbeeldingsresultaat voor schaduw fotograf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308"/>
            <a:ext cx="4038600" cy="26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7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Tegenlicht en Schaduw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En nu aan jullie om de foto’s te maken….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7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pic>
        <p:nvPicPr>
          <p:cNvPr id="1026" name="Picture 2" descr="outline Photography 23 Truly Amazing Examples of Silhouette Photograp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2775"/>
            <a:ext cx="4038600" cy="27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.flickr.com/2164/2166043959_dc2ec8e8a1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24" y="2822289"/>
            <a:ext cx="3121152" cy="20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Bij silhouet creëer  je een sfeer waardoor je de voorgrond zonder details weergeeft</a:t>
            </a:r>
          </a:p>
          <a:p>
            <a:r>
              <a:rPr lang="nl-NL" dirty="0" smtClean="0"/>
              <a:t>Juist de omgeving wordt een belangrijk onderdeel van de totale foto</a:t>
            </a:r>
            <a:endParaRPr lang="nl-NL" dirty="0"/>
          </a:p>
        </p:txBody>
      </p:sp>
      <p:pic>
        <p:nvPicPr>
          <p:cNvPr id="2050" name="Picture 2" descr="Battle by themonsterlovedbyGod Truly Amazing Examples of Silhouette Photogra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408053" cy="22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3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pic>
        <p:nvPicPr>
          <p:cNvPr id="4098" name="Picture 2" descr="World  s Favorite Sport by vramak Truly Amazing Examples of Silhouette Photograp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3959"/>
            <a:ext cx="4038600" cy="30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utline Photography 7 Truly Amazing Examples of Silhouette Photogra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2240"/>
            <a:ext cx="4038600" cy="26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7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Randlicht of haarlicht wordt door portretfotografen gebruikt</a:t>
            </a:r>
          </a:p>
          <a:p>
            <a:r>
              <a:rPr lang="nl-NL" dirty="0" smtClean="0"/>
              <a:t>Onderwerp wordt schuin belicht door lichtbron</a:t>
            </a:r>
          </a:p>
          <a:p>
            <a:r>
              <a:rPr lang="nl-NL" dirty="0" smtClean="0"/>
              <a:t>Achtergrond donkerder geeft groter effect</a:t>
            </a:r>
          </a:p>
          <a:p>
            <a:endParaRPr lang="nl-NL" dirty="0"/>
          </a:p>
        </p:txBody>
      </p:sp>
      <p:pic>
        <p:nvPicPr>
          <p:cNvPr id="7170" name="Picture 2" descr="Ochtendglor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360086" cy="22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7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pic>
        <p:nvPicPr>
          <p:cNvPr id="6146" name="Picture 2" descr="Tegenlicht bij Max Euweplein Amsterd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808312" cy="42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nsondergang bij een Schots l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784549" cy="41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9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Geen flits gebruiken betekent een donkere voorzijde</a:t>
            </a:r>
          </a:p>
          <a:p>
            <a:r>
              <a:rPr lang="nl-NL" dirty="0" smtClean="0"/>
              <a:t>Spotmeting in schaduwgedeelte gebruiken of overbelichten met 1 of 2 </a:t>
            </a:r>
            <a:r>
              <a:rPr lang="nl-NL" dirty="0" err="1" smtClean="0"/>
              <a:t>stops</a:t>
            </a:r>
            <a:endParaRPr lang="nl-NL" dirty="0" smtClean="0"/>
          </a:p>
          <a:p>
            <a:r>
              <a:rPr lang="nl-NL" dirty="0" smtClean="0"/>
              <a:t>Gewoon oefenen</a:t>
            </a:r>
          </a:p>
          <a:p>
            <a:endParaRPr lang="nl-NL" dirty="0"/>
          </a:p>
        </p:txBody>
      </p:sp>
      <p:pic>
        <p:nvPicPr>
          <p:cNvPr id="5122" name="Picture 2" descr="outline Photography 19 Truly Amazing Examples of Silhouette Photogra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67" y="1600200"/>
            <a:ext cx="30196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9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Doorzichtige onderwerpen worden met mooie details zichtbaar</a:t>
            </a:r>
          </a:p>
          <a:p>
            <a:r>
              <a:rPr lang="nl-NL" dirty="0" smtClean="0"/>
              <a:t>Nooit direct in de zon kijken door de zoeker. Gebruik live view of een grijs verloop filter</a:t>
            </a:r>
          </a:p>
          <a:p>
            <a:r>
              <a:rPr lang="nl-NL" dirty="0" smtClean="0"/>
              <a:t>Flair voorkomen door standpunt te wijzigen</a:t>
            </a:r>
            <a:endParaRPr lang="nl-NL" dirty="0"/>
          </a:p>
        </p:txBody>
      </p:sp>
      <p:pic>
        <p:nvPicPr>
          <p:cNvPr id="6" name="Picture 2" descr="Lavendel in tegenlic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57" y="1844824"/>
            <a:ext cx="26856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0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Nabewerking geeft veel mogelijkheden om kunstzinnige beelden te maken</a:t>
            </a:r>
          </a:p>
          <a:p>
            <a:r>
              <a:rPr lang="nl-NL" dirty="0" smtClean="0"/>
              <a:t>Scherpte van de overgang tussen schaduw en achtergrond</a:t>
            </a:r>
          </a:p>
          <a:p>
            <a:endParaRPr lang="nl-NL" dirty="0"/>
          </a:p>
        </p:txBody>
      </p:sp>
      <p:pic>
        <p:nvPicPr>
          <p:cNvPr id="3074" name="Picture 2" descr="http://www.smashinghub.com/wp-content/uploads/2010/04/outline_Photography_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4861"/>
            <a:ext cx="4038600" cy="26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662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218</Words>
  <Application>Microsoft Office PowerPoint</Application>
  <PresentationFormat>Diavoorstelling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Schaduwen en tegenlicht</vt:lpstr>
      <vt:lpstr>Tegenlicht</vt:lpstr>
      <vt:lpstr>Tegenlicht</vt:lpstr>
      <vt:lpstr>Tegenlicht</vt:lpstr>
      <vt:lpstr>Tegenlicht</vt:lpstr>
      <vt:lpstr>Tegenlicht</vt:lpstr>
      <vt:lpstr>Tegenlicht</vt:lpstr>
      <vt:lpstr>Tegenlicht</vt:lpstr>
      <vt:lpstr>Tegenlicht</vt:lpstr>
      <vt:lpstr>Schaduw</vt:lpstr>
      <vt:lpstr>Schaduw</vt:lpstr>
      <vt:lpstr>Schaduw</vt:lpstr>
      <vt:lpstr>Schaduw</vt:lpstr>
      <vt:lpstr>Schaduw</vt:lpstr>
      <vt:lpstr>Schaduw</vt:lpstr>
      <vt:lpstr>Tegenlicht en Schaduw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Schaduwen en tegenlicht</dc:title>
  <dc:creator>Rolf</dc:creator>
  <cp:lastModifiedBy>Rolf</cp:lastModifiedBy>
  <cp:revision>6</cp:revision>
  <dcterms:created xsi:type="dcterms:W3CDTF">2017-06-12T07:00:35Z</dcterms:created>
  <dcterms:modified xsi:type="dcterms:W3CDTF">2017-06-12T07:59:55Z</dcterms:modified>
</cp:coreProperties>
</file>